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6"/>
  </p:notesMasterIdLst>
  <p:sldIdLst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6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Tw Cen MT</vt:lpstr>
      <vt:lpstr>Circuit</vt:lpstr>
      <vt:lpstr>Title Lorem Ipsum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Zhao Xiaoqi</dc:creator>
  <cp:lastModifiedBy>Zhao Xiaoqi</cp:lastModifiedBy>
  <cp:revision>1</cp:revision>
  <dcterms:created xsi:type="dcterms:W3CDTF">2023-11-01T13:38:42Z</dcterms:created>
  <dcterms:modified xsi:type="dcterms:W3CDTF">2023-11-01T14:43:40Z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19540963-e559-4020-8a90-fe8a502c2801_Enabled">
    <vt:lpwstr>true</vt:lpwstr>
  </property>
  <property fmtid="{D5CDD505-2E9C-101B-9397-08002B2CF9AE}" pid="4" name="MSIP_Label_19540963-e559-4020-8a90-fe8a502c2801_SetDate">
    <vt:lpwstr>2023-11-01T14:43:28Z</vt:lpwstr>
  </property>
  <property fmtid="{D5CDD505-2E9C-101B-9397-08002B2CF9AE}" pid="5" name="MSIP_Label_19540963-e559-4020-8a90-fe8a502c2801_Method">
    <vt:lpwstr>Standard</vt:lpwstr>
  </property>
  <property fmtid="{D5CDD505-2E9C-101B-9397-08002B2CF9AE}" pid="6" name="MSIP_Label_19540963-e559-4020-8a90-fe8a502c2801_Name">
    <vt:lpwstr>19540963-e559-4020-8a90-fe8a502c2801</vt:lpwstr>
  </property>
  <property fmtid="{D5CDD505-2E9C-101B-9397-08002B2CF9AE}" pid="7" name="MSIP_Label_19540963-e559-4020-8a90-fe8a502c2801_SiteId">
    <vt:lpwstr>f25493ae-1c98-41d7-8a33-0be75f5fe603</vt:lpwstr>
  </property>
  <property fmtid="{D5CDD505-2E9C-101B-9397-08002B2CF9AE}" pid="8" name="MSIP_Label_19540963-e559-4020-8a90-fe8a502c2801_ActionId">
    <vt:lpwstr>031d56dd-8a47-4c6b-a226-8c9255a388db</vt:lpwstr>
  </property>
  <property fmtid="{D5CDD505-2E9C-101B-9397-08002B2CF9AE}" pid="9" name="MSIP_Label_19540963-e559-4020-8a90-fe8a502c2801_ContentBits">
    <vt:lpwstr>0</vt:lpwstr>
  </property>
</Properties>
</file>

<file path=docProps/thumbnail.jpeg>
</file>